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7561263" cy="5329238"/>
  <p:notesSz cx="6858000" cy="9144000"/>
  <p:defaultTextStyle>
    <a:defPPr>
      <a:defRPr lang="fr-FR"/>
    </a:defPPr>
    <a:lvl1pPr marL="0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8275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6549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104824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7309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41373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20964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77922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46197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8" d="100"/>
          <a:sy n="158" d="100"/>
        </p:scale>
        <p:origin x="-1182" y="24"/>
      </p:cViewPr>
      <p:guideLst>
        <p:guide orient="horz" pos="167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04C4A-5B82-46AE-B199-A0A45906F6CA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37B94-C334-4521-B9EB-16CEEBAD890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40695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095" y="1655518"/>
            <a:ext cx="6427074" cy="1142332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190" y="3019902"/>
            <a:ext cx="5292884" cy="136191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8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6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04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7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41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09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77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46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8DF5C060-B99C-45CF-B3F9-27F160C41679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1050F1C4-CE79-4FC4-A716-4889E772F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3420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213417"/>
            <a:ext cx="6805137" cy="888206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78063" y="1243489"/>
            <a:ext cx="6805137" cy="351705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8DF5C060-B99C-45CF-B3F9-27F160C41679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1050F1C4-CE79-4FC4-A716-4889E772F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35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4133" y="165305"/>
            <a:ext cx="1405923" cy="3534321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27" y="165305"/>
            <a:ext cx="4095684" cy="353432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8DF5C060-B99C-45CF-B3F9-27F160C41679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1050F1C4-CE79-4FC4-A716-4889E772F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6351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213417"/>
            <a:ext cx="6805137" cy="888206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8063" y="1243489"/>
            <a:ext cx="6805137" cy="35170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8DF5C060-B99C-45CF-B3F9-27F160C41679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1050F1C4-CE79-4FC4-A716-4889E772F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8917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287" y="3424529"/>
            <a:ext cx="6427074" cy="1058446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287" y="2258759"/>
            <a:ext cx="6427074" cy="1165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8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65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0482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7309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4137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2096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779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4619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8DF5C060-B99C-45CF-B3F9-27F160C41679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1050F1C4-CE79-4FC4-A716-4889E772F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380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213417"/>
            <a:ext cx="6805137" cy="888206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28" y="965925"/>
            <a:ext cx="2750147" cy="2733702"/>
          </a:xfrm>
          <a:prstGeom prst="rect">
            <a:avLst/>
          </a:prstGeo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88595" y="965925"/>
            <a:ext cx="2751460" cy="2733702"/>
          </a:xfrm>
          <a:prstGeom prst="rect">
            <a:avLst/>
          </a:prstGeo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8DF5C060-B99C-45CF-B3F9-27F160C41679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1050F1C4-CE79-4FC4-A716-4889E772F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0358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213417"/>
            <a:ext cx="6805137" cy="88820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063" y="1192911"/>
            <a:ext cx="3340871" cy="49714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063" y="1690059"/>
            <a:ext cx="3340871" cy="3070480"/>
          </a:xfrm>
          <a:prstGeom prst="rect">
            <a:avLst/>
          </a:prstGeo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017" y="1192911"/>
            <a:ext cx="3342183" cy="49714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017" y="1690059"/>
            <a:ext cx="3342183" cy="3070480"/>
          </a:xfrm>
          <a:prstGeom prst="rect">
            <a:avLst/>
          </a:prstGeo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8DF5C060-B99C-45CF-B3F9-27F160C41679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1050F1C4-CE79-4FC4-A716-4889E772F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997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3" y="213417"/>
            <a:ext cx="6805137" cy="888206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8DF5C060-B99C-45CF-B3F9-27F160C41679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1050F1C4-CE79-4FC4-A716-4889E772F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6094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8DF5C060-B99C-45CF-B3F9-27F160C41679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1050F1C4-CE79-4FC4-A716-4889E772F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288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064" y="212183"/>
            <a:ext cx="2487603" cy="903010"/>
          </a:xfrm>
          <a:prstGeom prst="rect">
            <a:avLst/>
          </a:prstGeo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244" y="212183"/>
            <a:ext cx="4226956" cy="4548357"/>
          </a:xfrm>
          <a:prstGeom prst="rect">
            <a:avLst/>
          </a:prstGeo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064" y="1115193"/>
            <a:ext cx="2487603" cy="36453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8DF5C060-B99C-45CF-B3F9-27F160C41679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1050F1C4-CE79-4FC4-A716-4889E772F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7687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060" y="3730466"/>
            <a:ext cx="4536758" cy="440403"/>
          </a:xfrm>
          <a:prstGeom prst="rect">
            <a:avLst/>
          </a:prstGeo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482060" y="476177"/>
            <a:ext cx="4536758" cy="319754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/>
            </a:lvl1pPr>
            <a:lvl2pPr marL="368275" indent="0">
              <a:buNone/>
              <a:defRPr sz="2300"/>
            </a:lvl2pPr>
            <a:lvl3pPr marL="736549" indent="0">
              <a:buNone/>
              <a:defRPr sz="1900"/>
            </a:lvl3pPr>
            <a:lvl4pPr marL="1104824" indent="0">
              <a:buNone/>
              <a:defRPr sz="1600"/>
            </a:lvl4pPr>
            <a:lvl5pPr marL="1473098" indent="0">
              <a:buNone/>
              <a:defRPr sz="1600"/>
            </a:lvl5pPr>
            <a:lvl6pPr marL="1841373" indent="0">
              <a:buNone/>
              <a:defRPr sz="1600"/>
            </a:lvl6pPr>
            <a:lvl7pPr marL="2209648" indent="0">
              <a:buNone/>
              <a:defRPr sz="1600"/>
            </a:lvl7pPr>
            <a:lvl8pPr marL="2577922" indent="0">
              <a:buNone/>
              <a:defRPr sz="1600"/>
            </a:lvl8pPr>
            <a:lvl9pPr marL="2946197" indent="0">
              <a:buNone/>
              <a:defRPr sz="16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060" y="4170869"/>
            <a:ext cx="4536758" cy="6254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8DF5C060-B99C-45CF-B3F9-27F160C41679}" type="datetimeFigureOut">
              <a:rPr lang="fr-FR" smtClean="0"/>
              <a:t>14/08/2012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/>
          <a:lstStyle/>
          <a:p>
            <a:fld id="{1050F1C4-CE79-4FC4-A716-4889E772F5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7608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61263" cy="5329238"/>
          </a:xfrm>
          <a:prstGeom prst="rect">
            <a:avLst/>
          </a:prstGeom>
        </p:spPr>
      </p:pic>
      <p:sp>
        <p:nvSpPr>
          <p:cNvPr id="8" name="Line 8"/>
          <p:cNvSpPr>
            <a:spLocks noChangeShapeType="1"/>
          </p:cNvSpPr>
          <p:nvPr userDrawn="1"/>
        </p:nvSpPr>
        <p:spPr bwMode="auto">
          <a:xfrm flipV="1">
            <a:off x="0" y="987137"/>
            <a:ext cx="7561263" cy="0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9" name="Line 3"/>
          <p:cNvSpPr>
            <a:spLocks noChangeShapeType="1"/>
          </p:cNvSpPr>
          <p:nvPr userDrawn="1"/>
        </p:nvSpPr>
        <p:spPr bwMode="auto">
          <a:xfrm>
            <a:off x="2844527" y="0"/>
            <a:ext cx="0" cy="987137"/>
          </a:xfrm>
          <a:prstGeom prst="line">
            <a:avLst/>
          </a:prstGeom>
          <a:noFill/>
          <a:ln w="9525">
            <a:solidFill>
              <a:srgbClr val="58474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10" name="Image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12"/>
          <a:stretch>
            <a:fillRect/>
          </a:stretch>
        </p:blipFill>
        <p:spPr bwMode="auto">
          <a:xfrm>
            <a:off x="0" y="-17463"/>
            <a:ext cx="1332359" cy="100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5"/>
          <a:stretch>
            <a:fillRect/>
          </a:stretch>
        </p:blipFill>
        <p:spPr bwMode="auto">
          <a:xfrm>
            <a:off x="1548383" y="4763"/>
            <a:ext cx="1166172" cy="1075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2055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6549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206" indent="-276206" algn="l" defTabSz="73654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8446" indent="-230172" algn="l" defTabSz="736549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0687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88961" indent="-184137" algn="l" defTabSz="736549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7236" indent="-184137" algn="l" defTabSz="736549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551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93785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6206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30334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8275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549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4824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7309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41373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0964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7922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46197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:\HR CLAIRE\SHOOTING SCENRIO DE SERVICE MAI 2012\RETOUCHE03\RETOUCHE03\DSC768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" y="1961307"/>
            <a:ext cx="2834380" cy="1885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88543" y="223024"/>
            <a:ext cx="44815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fr-FR" sz="2000" b="0" i="0" dirty="0" smtClean="0">
                <a:solidFill>
                  <a:srgbClr val="B5A692"/>
                </a:solidFill>
                <a:latin typeface="Century Gothic" pitchFamily="18" charset="0"/>
              </a:rPr>
              <a:t>SALES SCENARIO ROLE PLAYS            </a:t>
            </a:r>
            <a:r>
              <a:rPr lang="fr-FR" sz="1100" b="0" i="0" dirty="0" smtClean="0">
                <a:solidFill>
                  <a:srgbClr val="FFFFFF"/>
                </a:solidFill>
                <a:latin typeface="Century Gothic" pitchFamily="18" charset="0"/>
              </a:rPr>
              <a:t>CASE 1: DARK SPOTS, REDNESS, IMPERFECTIONS,</a:t>
            </a:r>
          </a:p>
          <a:p>
            <a:pPr algn="r"/>
            <a:r>
              <a:rPr lang="fr-FR" sz="1100" b="0" i="0" dirty="0" smtClean="0">
                <a:solidFill>
                  <a:srgbClr val="FFFFFF"/>
                </a:solidFill>
                <a:latin typeface="Century Gothic" pitchFamily="18" charset="0"/>
              </a:rPr>
              <a:t>DEEP WRINKLES, LOSS OF VOLUME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925043" y="1552555"/>
            <a:ext cx="460000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0" i="0" dirty="0" smtClean="0">
                <a:solidFill>
                  <a:srgbClr val="FFFFFF"/>
                </a:solidFill>
                <a:latin typeface="Century Gothic" pitchFamily="18" charset="0"/>
              </a:rPr>
              <a:t>CASE 1: </a:t>
            </a:r>
          </a:p>
          <a:p>
            <a:pPr algn="ctr"/>
            <a:endParaRPr lang="fr-FR" sz="2000" b="0" i="0" dirty="0" smtClean="0">
              <a:solidFill>
                <a:srgbClr val="FFFFFF"/>
              </a:solidFill>
              <a:latin typeface="Century Gothic" pitchFamily="18" charset="0"/>
            </a:endParaRP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CUSTOMER</a:t>
            </a:r>
          </a:p>
          <a:p>
            <a:pPr algn="ctr"/>
            <a:r>
              <a:rPr lang="fr-FR" sz="2000" dirty="0" smtClean="0">
                <a:solidFill>
                  <a:srgbClr val="FFFFFF"/>
                </a:solidFill>
                <a:latin typeface="Century Gothic" pitchFamily="18" charset="0"/>
              </a:rPr>
              <a:t>CONCERNS</a:t>
            </a:r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: </a:t>
            </a:r>
          </a:p>
          <a:p>
            <a:pPr algn="ctr"/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DARK SPOTS,  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REDNESS,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 IMPERFECTIONS,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DEEP WRINKLES  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LOSS OF VOLUME </a:t>
            </a:r>
          </a:p>
          <a:p>
            <a:pPr algn="ctr"/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16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7561263" cy="5329238"/>
          </a:xfrm>
          <a:prstGeom prst="rect">
            <a:avLst/>
          </a:prstGeom>
        </p:spPr>
      </p:pic>
      <p:pic>
        <p:nvPicPr>
          <p:cNvPr id="5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12"/>
          <a:stretch>
            <a:fillRect/>
          </a:stretch>
        </p:blipFill>
        <p:spPr bwMode="auto">
          <a:xfrm>
            <a:off x="2684879" y="1656507"/>
            <a:ext cx="2196528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5"/>
          <a:stretch>
            <a:fillRect/>
          </a:stretch>
        </p:blipFill>
        <p:spPr bwMode="auto">
          <a:xfrm>
            <a:off x="2988543" y="2996922"/>
            <a:ext cx="1584176" cy="1461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55707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:\HR CLAIRE\SHOOTING SCENRIO DE SERVICE MAI 2012\RETOUCHE03\RETOUCHE03\DSC768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" y="1961307"/>
            <a:ext cx="2834380" cy="1885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88543" y="223024"/>
            <a:ext cx="44815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fr-FR" sz="2000" dirty="0">
                <a:solidFill>
                  <a:srgbClr val="B5A692"/>
                </a:solidFill>
                <a:latin typeface="Century Gothic" pitchFamily="18" charset="0"/>
              </a:rPr>
              <a:t>SALES SCENARIO ROLE PLAYS </a:t>
            </a:r>
            <a:r>
              <a:rPr lang="fr-FR" sz="2000" dirty="0" smtClean="0">
                <a:solidFill>
                  <a:srgbClr val="B5A692"/>
                </a:solidFill>
                <a:latin typeface="Century Gothic" pitchFamily="18" charset="0"/>
              </a:rPr>
              <a:t>        </a:t>
            </a:r>
            <a:r>
              <a:rPr lang="fr-FR" sz="1100" b="0" i="0" dirty="0" smtClean="0">
                <a:solidFill>
                  <a:srgbClr val="FFFFFF"/>
                </a:solidFill>
                <a:latin typeface="Century Gothic" pitchFamily="18" charset="0"/>
              </a:rPr>
              <a:t>CASE 2: DARK SPOTS, REDNESS, SKIN SAGGING,</a:t>
            </a:r>
          </a:p>
          <a:p>
            <a:pPr algn="r"/>
            <a:r>
              <a:rPr lang="fr-FR" sz="1100" b="0" i="0" dirty="0" smtClean="0">
                <a:solidFill>
                  <a:srgbClr val="FFFFFF"/>
                </a:solidFill>
                <a:latin typeface="Century Gothic" pitchFamily="18" charset="0"/>
              </a:rPr>
              <a:t>LACK OF RADIANCE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925043" y="1552555"/>
            <a:ext cx="4600004" cy="3724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0" i="0" dirty="0" smtClean="0">
                <a:solidFill>
                  <a:srgbClr val="FFFFFF"/>
                </a:solidFill>
                <a:latin typeface="Century Gothic" pitchFamily="18" charset="0"/>
              </a:rPr>
              <a:t>CASE 2: </a:t>
            </a:r>
          </a:p>
          <a:p>
            <a:pPr algn="ctr"/>
            <a:endParaRPr lang="fr-FR" sz="28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CUSTOMER</a:t>
            </a:r>
          </a:p>
          <a:p>
            <a:pPr algn="ctr"/>
            <a:r>
              <a:rPr lang="fr-FR" sz="2000" dirty="0" smtClean="0">
                <a:solidFill>
                  <a:srgbClr val="FFFFFF"/>
                </a:solidFill>
                <a:latin typeface="Century Gothic" pitchFamily="18" charset="0"/>
              </a:rPr>
              <a:t>CONCERNS</a:t>
            </a:r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: </a:t>
            </a:r>
          </a:p>
          <a:p>
            <a:pPr algn="ctr"/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DARK SPOTS,  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REDNESS, 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SKIN SAGGING, 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LACK OF RADIANCE</a:t>
            </a:r>
          </a:p>
          <a:p>
            <a:pPr algn="ctr"/>
            <a:r>
              <a:rPr lang="fr-FR" sz="2000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5809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7561263" cy="5329238"/>
          </a:xfrm>
          <a:prstGeom prst="rect">
            <a:avLst/>
          </a:prstGeom>
        </p:spPr>
      </p:pic>
      <p:pic>
        <p:nvPicPr>
          <p:cNvPr id="4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12"/>
          <a:stretch>
            <a:fillRect/>
          </a:stretch>
        </p:blipFill>
        <p:spPr bwMode="auto">
          <a:xfrm>
            <a:off x="2684879" y="1656507"/>
            <a:ext cx="2196528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5"/>
          <a:stretch>
            <a:fillRect/>
          </a:stretch>
        </p:blipFill>
        <p:spPr bwMode="auto">
          <a:xfrm>
            <a:off x="2988543" y="2996922"/>
            <a:ext cx="1584176" cy="1461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9813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:\HR CLAIRE\SHOOTING SCENRIO DE SERVICE MAI 2012\RETOUCHE03\RETOUCHE03\DSC768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" y="1961307"/>
            <a:ext cx="2834380" cy="1885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88543" y="223024"/>
            <a:ext cx="44815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fr-FR" sz="2000" dirty="0">
                <a:solidFill>
                  <a:srgbClr val="B5A692"/>
                </a:solidFill>
                <a:latin typeface="Century Gothic" pitchFamily="18" charset="0"/>
              </a:rPr>
              <a:t>SALES SCENARIO ROLE PLAYS </a:t>
            </a:r>
            <a:r>
              <a:rPr lang="fr-FR" sz="2000" dirty="0" smtClean="0">
                <a:solidFill>
                  <a:srgbClr val="B5A692"/>
                </a:solidFill>
                <a:latin typeface="Century Gothic" pitchFamily="18" charset="0"/>
              </a:rPr>
              <a:t>        </a:t>
            </a:r>
            <a:r>
              <a:rPr lang="fr-FR" sz="1100" b="0" i="0" dirty="0" smtClean="0">
                <a:solidFill>
                  <a:srgbClr val="FFFFFF"/>
                </a:solidFill>
                <a:latin typeface="Century Gothic" pitchFamily="18" charset="0"/>
              </a:rPr>
              <a:t>CASE 3: DEEP WRINKLES, LOSS OF VOLUME, LACK OF RADIANCE,  SKIN SAGGING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925043" y="1552555"/>
            <a:ext cx="4600004" cy="3724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0" i="0" dirty="0" smtClean="0">
                <a:solidFill>
                  <a:srgbClr val="FFFFFF"/>
                </a:solidFill>
                <a:latin typeface="Century Gothic" pitchFamily="18" charset="0"/>
              </a:rPr>
              <a:t>CASE 3: </a:t>
            </a:r>
          </a:p>
          <a:p>
            <a:pPr algn="ctr"/>
            <a:endParaRPr lang="fr-FR" sz="28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CUSTOMER</a:t>
            </a:r>
          </a:p>
          <a:p>
            <a:pPr algn="ctr"/>
            <a:r>
              <a:rPr lang="fr-FR" sz="2000" dirty="0" smtClean="0">
                <a:solidFill>
                  <a:srgbClr val="FFFFFF"/>
                </a:solidFill>
                <a:latin typeface="Century Gothic" pitchFamily="18" charset="0"/>
              </a:rPr>
              <a:t>CONCERNS</a:t>
            </a:r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: </a:t>
            </a:r>
          </a:p>
          <a:p>
            <a:pPr algn="ctr"/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DEEP WRINKLES  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LOSS OF VOLUME, 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LACK OF RADIANCE, 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SKIN SAGGING</a:t>
            </a:r>
          </a:p>
          <a:p>
            <a:pPr algn="ctr"/>
            <a:r>
              <a:rPr lang="fr-FR" sz="2000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7185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7561263" cy="5329238"/>
          </a:xfrm>
          <a:prstGeom prst="rect">
            <a:avLst/>
          </a:prstGeom>
        </p:spPr>
      </p:pic>
      <p:pic>
        <p:nvPicPr>
          <p:cNvPr id="8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12"/>
          <a:stretch>
            <a:fillRect/>
          </a:stretch>
        </p:blipFill>
        <p:spPr bwMode="auto">
          <a:xfrm>
            <a:off x="2684879" y="1656507"/>
            <a:ext cx="2196528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5"/>
          <a:stretch>
            <a:fillRect/>
          </a:stretch>
        </p:blipFill>
        <p:spPr bwMode="auto">
          <a:xfrm>
            <a:off x="2988543" y="2996922"/>
            <a:ext cx="1584176" cy="1461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9029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:\HR CLAIRE\SHOOTING SCENRIO DE SERVICE MAI 2012\RETOUCHE03\RETOUCHE03\DSC768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8" y="1961307"/>
            <a:ext cx="2834380" cy="1885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16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88543" y="223024"/>
            <a:ext cx="44815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fr-FR" sz="2000" dirty="0">
                <a:solidFill>
                  <a:srgbClr val="B5A692"/>
                </a:solidFill>
                <a:latin typeface="Century Gothic" pitchFamily="18" charset="0"/>
              </a:rPr>
              <a:t>SALES SCENARIO ROLE PLAYS </a:t>
            </a:r>
            <a:r>
              <a:rPr lang="fr-FR" sz="2000" dirty="0" smtClean="0">
                <a:solidFill>
                  <a:srgbClr val="B5A692"/>
                </a:solidFill>
                <a:latin typeface="Century Gothic" pitchFamily="18" charset="0"/>
              </a:rPr>
              <a:t>         </a:t>
            </a:r>
            <a:r>
              <a:rPr lang="fr-FR" sz="1100" b="0" i="0" dirty="0" smtClean="0">
                <a:solidFill>
                  <a:srgbClr val="FFFFFF"/>
                </a:solidFill>
                <a:latin typeface="Century Gothic" pitchFamily="18" charset="0"/>
              </a:rPr>
              <a:t>CASE 4: DEEP WRINKLES, LOSS OF VOLUME,</a:t>
            </a:r>
          </a:p>
          <a:p>
            <a:pPr algn="r"/>
            <a:r>
              <a:rPr lang="fr-FR" sz="1100" b="0" i="0" dirty="0" smtClean="0">
                <a:solidFill>
                  <a:srgbClr val="FFFFFF"/>
                </a:solidFill>
                <a:latin typeface="Century Gothic" pitchFamily="18" charset="0"/>
              </a:rPr>
              <a:t>IRREGULAR SKIN TEXTURE, FINE LINES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925043" y="1552555"/>
            <a:ext cx="4600004" cy="3724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0" i="0" dirty="0" smtClean="0">
                <a:solidFill>
                  <a:srgbClr val="FFFFFF"/>
                </a:solidFill>
                <a:latin typeface="Century Gothic" pitchFamily="18" charset="0"/>
              </a:rPr>
              <a:t>CASE 4: </a:t>
            </a:r>
          </a:p>
          <a:p>
            <a:pPr algn="ctr"/>
            <a:endParaRPr lang="fr-FR" sz="2800" dirty="0" smtClean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CUSTOMER</a:t>
            </a:r>
          </a:p>
          <a:p>
            <a:pPr algn="ctr"/>
            <a:r>
              <a:rPr lang="fr-FR" sz="2000" dirty="0" smtClean="0">
                <a:solidFill>
                  <a:srgbClr val="FFFFFF"/>
                </a:solidFill>
                <a:latin typeface="Century Gothic" pitchFamily="18" charset="0"/>
              </a:rPr>
              <a:t>CONCERNS: </a:t>
            </a:r>
            <a:endParaRPr lang="fr-FR" sz="2000" b="0" i="0" dirty="0" smtClean="0">
              <a:solidFill>
                <a:srgbClr val="FFFFFF"/>
              </a:solidFill>
              <a:latin typeface="Century Gothic" pitchFamily="18" charset="0"/>
            </a:endParaRPr>
          </a:p>
          <a:p>
            <a:pPr algn="ctr"/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DEEP WRINKLES  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LOSS OF VOLUME, 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IRREGULAR SKIN TEXTURE, </a:t>
            </a:r>
          </a:p>
          <a:p>
            <a:pPr algn="ctr"/>
            <a:r>
              <a:rPr lang="fr-FR" sz="2000" b="0" i="0" dirty="0" smtClean="0">
                <a:solidFill>
                  <a:srgbClr val="FFFFFF"/>
                </a:solidFill>
                <a:latin typeface="Century Gothic" pitchFamily="18" charset="0"/>
              </a:rPr>
              <a:t>FINE LINES </a:t>
            </a:r>
          </a:p>
          <a:p>
            <a:pPr algn="ctr"/>
            <a:r>
              <a:rPr lang="fr-FR" sz="2000" dirty="0" smtClean="0">
                <a:solidFill>
                  <a:schemeClr val="bg1"/>
                </a:solidFill>
                <a:latin typeface="Century Gothic" pitchFamily="34" charset="0"/>
              </a:rPr>
              <a:t> </a:t>
            </a:r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  <a:p>
            <a:pPr algn="ctr"/>
            <a:endParaRPr lang="fr-FR" sz="2000" dirty="0">
              <a:solidFill>
                <a:schemeClr val="bg1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557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7561263" cy="5329238"/>
          </a:xfrm>
          <a:prstGeom prst="rect">
            <a:avLst/>
          </a:prstGeom>
        </p:spPr>
      </p:pic>
      <p:pic>
        <p:nvPicPr>
          <p:cNvPr id="5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412"/>
          <a:stretch>
            <a:fillRect/>
          </a:stretch>
        </p:blipFill>
        <p:spPr bwMode="auto">
          <a:xfrm>
            <a:off x="2684879" y="1656507"/>
            <a:ext cx="2196528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5"/>
          <a:stretch>
            <a:fillRect/>
          </a:stretch>
        </p:blipFill>
        <p:spPr bwMode="auto">
          <a:xfrm>
            <a:off x="2988543" y="2996922"/>
            <a:ext cx="1584176" cy="1461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54710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Q6H5KNLb0is8wAp6pgF5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Q6H5KNLb0is8wAp6pgF5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Q6H5KNLb0is8wAp6pgF5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Q6H5KNLb0is8wAp6pgF5Q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141</Words>
  <Application>Microsoft Office PowerPoint</Application>
  <PresentationFormat>Personnalisé</PresentationFormat>
  <Paragraphs>47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L'Oréal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IMBERT Claire</dc:creator>
  <cp:lastModifiedBy>Susanna Fiorini</cp:lastModifiedBy>
  <cp:revision>7</cp:revision>
  <dcterms:created xsi:type="dcterms:W3CDTF">2012-07-15T16:19:42Z</dcterms:created>
  <dcterms:modified xsi:type="dcterms:W3CDTF">2012-08-14T07:51:24Z</dcterms:modified>
</cp:coreProperties>
</file>