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61" r:id="rId3"/>
  </p:sldIdLst>
  <p:sldSz cx="10688638" cy="7562850"/>
  <p:notesSz cx="7099300" cy="10234613"/>
  <p:defaultTextStyle>
    <a:defPPr>
      <a:defRPr lang="fr-FR"/>
    </a:defPPr>
    <a:lvl1pPr marL="0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AD1"/>
    <a:srgbClr val="AE976A"/>
    <a:srgbClr val="F3EAD5"/>
    <a:srgbClr val="E3CD98"/>
    <a:srgbClr val="322619"/>
    <a:srgbClr val="B09F76"/>
    <a:srgbClr val="DFD7CA"/>
    <a:srgbClr val="8C7B6C"/>
    <a:srgbClr val="AC9D8B"/>
    <a:srgbClr val="CDB7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344" y="-108"/>
      </p:cViewPr>
      <p:guideLst>
        <p:guide orient="horz" pos="763"/>
        <p:guide pos="641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/>
          <a:lstStyle>
            <a:lvl1pPr algn="l">
              <a:defRPr sz="14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/>
          <a:lstStyle>
            <a:lvl1pPr algn="r">
              <a:defRPr sz="1400"/>
            </a:lvl1pPr>
          </a:lstStyle>
          <a:p>
            <a:fld id="{D8417151-936E-4EC3-B3CE-4BF701EA985E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38200" y="768350"/>
            <a:ext cx="5422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6" tIns="49523" rIns="99046" bIns="4952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1" y="4861441"/>
            <a:ext cx="5679440" cy="4605576"/>
          </a:xfrm>
          <a:prstGeom prst="rect">
            <a:avLst/>
          </a:prstGeom>
        </p:spPr>
        <p:txBody>
          <a:bodyPr vert="horz" lIns="99046" tIns="49523" rIns="99046" bIns="49523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 anchor="b"/>
          <a:lstStyle>
            <a:lvl1pPr algn="l">
              <a:defRPr sz="14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 anchor="b"/>
          <a:lstStyle>
            <a:lvl1pPr algn="r">
              <a:defRPr sz="1400"/>
            </a:lvl1pPr>
          </a:lstStyle>
          <a:p>
            <a:fld id="{BF1FC93C-FDA9-4A50-8606-E138E406EC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05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38200" y="768350"/>
            <a:ext cx="5422900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FC93C-FDA9-4A50-8606-E138E406ECFF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129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648" y="2349386"/>
            <a:ext cx="9085342" cy="1621111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296" y="4285615"/>
            <a:ext cx="7482047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900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4521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49262" y="302865"/>
            <a:ext cx="2404944" cy="645293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4432" y="302865"/>
            <a:ext cx="7036687" cy="645293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645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648" y="2349386"/>
            <a:ext cx="9085342" cy="1621111"/>
          </a:xfrm>
          <a:prstGeom prst="rect">
            <a:avLst/>
          </a:prstGeom>
        </p:spPr>
        <p:txBody>
          <a:bodyPr lIns="104287" tIns="52144" rIns="104287" bIns="52144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296" y="4285615"/>
            <a:ext cx="7482047" cy="1932728"/>
          </a:xfrm>
          <a:prstGeom prst="rect">
            <a:avLst/>
          </a:prstGeom>
        </p:spPr>
        <p:txBody>
          <a:bodyPr lIns="104287" tIns="52144" rIns="104287" bIns="52144"/>
          <a:lstStyle>
            <a:lvl1pPr marL="0" indent="0" algn="ctr">
              <a:buNone/>
              <a:defRPr/>
            </a:lvl1pPr>
            <a:lvl2pPr marL="521437" indent="0" algn="ctr">
              <a:buNone/>
              <a:defRPr/>
            </a:lvl2pPr>
            <a:lvl3pPr marL="1042873" indent="0" algn="ctr">
              <a:buNone/>
              <a:defRPr/>
            </a:lvl3pPr>
            <a:lvl4pPr marL="1564310" indent="0" algn="ctr">
              <a:buNone/>
              <a:defRPr/>
            </a:lvl4pPr>
            <a:lvl5pPr marL="2085746" indent="0" algn="ctr">
              <a:buNone/>
              <a:defRPr/>
            </a:lvl5pPr>
            <a:lvl6pPr marL="2607183" indent="0" algn="ctr">
              <a:buNone/>
              <a:defRPr/>
            </a:lvl6pPr>
            <a:lvl7pPr marL="3128620" indent="0" algn="ctr">
              <a:buNone/>
              <a:defRPr/>
            </a:lvl7pPr>
            <a:lvl8pPr marL="3650056" indent="0" algn="ctr">
              <a:buNone/>
              <a:defRPr/>
            </a:lvl8pPr>
            <a:lvl9pPr marL="4171493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4279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  <a:prstGeom prst="rect">
            <a:avLst/>
          </a:prstGeom>
        </p:spPr>
        <p:txBody>
          <a:bodyPr lIns="104287" tIns="52144" rIns="104287" bIns="52144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4432" y="1764666"/>
            <a:ext cx="9619774" cy="4991131"/>
          </a:xfrm>
          <a:prstGeom prst="rect">
            <a:avLst/>
          </a:prstGeom>
        </p:spPr>
        <p:txBody>
          <a:bodyPr lIns="104287" tIns="52144" rIns="104287" bIns="52144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631602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329" y="4859832"/>
            <a:ext cx="9085342" cy="1502066"/>
          </a:xfrm>
          <a:prstGeom prst="rect">
            <a:avLst/>
          </a:prstGeom>
        </p:spPr>
        <p:txBody>
          <a:bodyPr lIns="104287" tIns="52144" rIns="104287" bIns="52144" anchor="t"/>
          <a:lstStyle>
            <a:lvl1pPr algn="l">
              <a:defRPr sz="4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4329" y="3205459"/>
            <a:ext cx="9085342" cy="1654373"/>
          </a:xfrm>
          <a:prstGeom prst="rect">
            <a:avLst/>
          </a:prstGeom>
        </p:spPr>
        <p:txBody>
          <a:bodyPr lIns="104287" tIns="52144" rIns="104287" bIns="52144" anchor="b"/>
          <a:lstStyle>
            <a:lvl1pPr marL="0" indent="0">
              <a:buNone/>
              <a:defRPr sz="2300"/>
            </a:lvl1pPr>
            <a:lvl2pPr marL="521437" indent="0">
              <a:buNone/>
              <a:defRPr sz="2100"/>
            </a:lvl2pPr>
            <a:lvl3pPr marL="1042873" indent="0">
              <a:buNone/>
              <a:defRPr sz="1800"/>
            </a:lvl3pPr>
            <a:lvl4pPr marL="1564310" indent="0">
              <a:buNone/>
              <a:defRPr sz="1600"/>
            </a:lvl4pPr>
            <a:lvl5pPr marL="2085746" indent="0">
              <a:buNone/>
              <a:defRPr sz="1600"/>
            </a:lvl5pPr>
            <a:lvl6pPr marL="2607183" indent="0">
              <a:buNone/>
              <a:defRPr sz="1600"/>
            </a:lvl6pPr>
            <a:lvl7pPr marL="3128620" indent="0">
              <a:buNone/>
              <a:defRPr sz="1600"/>
            </a:lvl7pPr>
            <a:lvl8pPr marL="3650056" indent="0">
              <a:buNone/>
              <a:defRPr sz="1600"/>
            </a:lvl8pPr>
            <a:lvl9pPr marL="4171493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3041374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  <a:prstGeom prst="rect">
            <a:avLst/>
          </a:prstGeom>
        </p:spPr>
        <p:txBody>
          <a:bodyPr lIns="104287" tIns="52144" rIns="104287" bIns="52144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4432" y="1764666"/>
            <a:ext cx="4720815" cy="4991131"/>
          </a:xfrm>
          <a:prstGeom prst="rect">
            <a:avLst/>
          </a:prstGeom>
        </p:spPr>
        <p:txBody>
          <a:bodyPr lIns="104287" tIns="52144" rIns="104287" bIns="52144"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33391" y="1764666"/>
            <a:ext cx="4720815" cy="4991131"/>
          </a:xfrm>
          <a:prstGeom prst="rect">
            <a:avLst/>
          </a:prstGeom>
        </p:spPr>
        <p:txBody>
          <a:bodyPr lIns="104287" tIns="52144" rIns="104287" bIns="52144"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90489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  <a:prstGeom prst="rect">
            <a:avLst/>
          </a:prstGeom>
        </p:spPr>
        <p:txBody>
          <a:bodyPr lIns="104287" tIns="52144" rIns="104287" bIns="52144"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432" y="1692889"/>
            <a:ext cx="4722671" cy="705515"/>
          </a:xfrm>
          <a:prstGeom prst="rect">
            <a:avLst/>
          </a:prstGeom>
        </p:spPr>
        <p:txBody>
          <a:bodyPr lIns="104287" tIns="52144" rIns="104287" bIns="52144"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4432" y="2398404"/>
            <a:ext cx="4722671" cy="4357393"/>
          </a:xfrm>
          <a:prstGeom prst="rect">
            <a:avLst/>
          </a:prstGeom>
        </p:spPr>
        <p:txBody>
          <a:bodyPr lIns="104287" tIns="52144" rIns="104287" bIns="52144"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29680" y="1692889"/>
            <a:ext cx="4724526" cy="705515"/>
          </a:xfrm>
          <a:prstGeom prst="rect">
            <a:avLst/>
          </a:prstGeom>
        </p:spPr>
        <p:txBody>
          <a:bodyPr lIns="104287" tIns="52144" rIns="104287" bIns="52144"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29680" y="2398404"/>
            <a:ext cx="4724526" cy="4357393"/>
          </a:xfrm>
          <a:prstGeom prst="rect">
            <a:avLst/>
          </a:prstGeom>
        </p:spPr>
        <p:txBody>
          <a:bodyPr lIns="104287" tIns="52144" rIns="104287" bIns="52144"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56153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  <a:prstGeom prst="rect">
            <a:avLst/>
          </a:prstGeom>
        </p:spPr>
        <p:txBody>
          <a:bodyPr lIns="104287" tIns="52144" rIns="104287" bIns="52144"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80808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86379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433" y="301113"/>
            <a:ext cx="3516488" cy="1281483"/>
          </a:xfrm>
          <a:prstGeom prst="rect">
            <a:avLst/>
          </a:prstGeom>
        </p:spPr>
        <p:txBody>
          <a:bodyPr lIns="104287" tIns="52144" rIns="104287" bIns="52144"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8960" y="301114"/>
            <a:ext cx="5975246" cy="6454683"/>
          </a:xfrm>
          <a:prstGeom prst="rect">
            <a:avLst/>
          </a:prstGeom>
        </p:spPr>
        <p:txBody>
          <a:bodyPr lIns="104287" tIns="52144" rIns="104287" bIns="52144"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4433" y="1582597"/>
            <a:ext cx="3516488" cy="5173200"/>
          </a:xfrm>
          <a:prstGeom prst="rect">
            <a:avLst/>
          </a:prstGeom>
        </p:spPr>
        <p:txBody>
          <a:bodyPr lIns="104287" tIns="52144" rIns="104287" bIns="52144"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7910751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4237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048" y="5293995"/>
            <a:ext cx="6413183" cy="624986"/>
          </a:xfrm>
          <a:prstGeom prst="rect">
            <a:avLst/>
          </a:prstGeom>
        </p:spPr>
        <p:txBody>
          <a:bodyPr lIns="104287" tIns="52144" rIns="104287" bIns="52144"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048" y="675755"/>
            <a:ext cx="6413183" cy="4537710"/>
          </a:xfrm>
          <a:prstGeom prst="rect">
            <a:avLst/>
          </a:prstGeom>
        </p:spPr>
        <p:txBody>
          <a:bodyPr lIns="104287" tIns="52144" rIns="104287" bIns="52144"/>
          <a:lstStyle>
            <a:lvl1pPr marL="0" indent="0">
              <a:buNone/>
              <a:defRPr sz="3600"/>
            </a:lvl1pPr>
            <a:lvl2pPr marL="521437" indent="0">
              <a:buNone/>
              <a:defRPr sz="3200"/>
            </a:lvl2pPr>
            <a:lvl3pPr marL="1042873" indent="0">
              <a:buNone/>
              <a:defRPr sz="2700"/>
            </a:lvl3pPr>
            <a:lvl4pPr marL="1564310" indent="0">
              <a:buNone/>
              <a:defRPr sz="2300"/>
            </a:lvl4pPr>
            <a:lvl5pPr marL="2085746" indent="0">
              <a:buNone/>
              <a:defRPr sz="2300"/>
            </a:lvl5pPr>
            <a:lvl6pPr marL="2607183" indent="0">
              <a:buNone/>
              <a:defRPr sz="2300"/>
            </a:lvl6pPr>
            <a:lvl7pPr marL="3128620" indent="0">
              <a:buNone/>
              <a:defRPr sz="2300"/>
            </a:lvl7pPr>
            <a:lvl8pPr marL="3650056" indent="0">
              <a:buNone/>
              <a:defRPr sz="2300"/>
            </a:lvl8pPr>
            <a:lvl9pPr marL="4171493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048" y="5918981"/>
            <a:ext cx="6413183" cy="887584"/>
          </a:xfrm>
          <a:prstGeom prst="rect">
            <a:avLst/>
          </a:prstGeom>
        </p:spPr>
        <p:txBody>
          <a:bodyPr lIns="104287" tIns="52144" rIns="104287" bIns="52144"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1137520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  <a:prstGeom prst="rect">
            <a:avLst/>
          </a:prstGeom>
        </p:spPr>
        <p:txBody>
          <a:bodyPr lIns="104287" tIns="52144" rIns="104287" bIns="52144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4432" y="1764666"/>
            <a:ext cx="9619774" cy="4991131"/>
          </a:xfrm>
          <a:prstGeom prst="rect">
            <a:avLst/>
          </a:prstGeom>
        </p:spPr>
        <p:txBody>
          <a:bodyPr vert="eaVert" lIns="104287" tIns="52144" rIns="104287" bIns="52144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97536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49262" y="302865"/>
            <a:ext cx="2404944" cy="6452932"/>
          </a:xfrm>
          <a:prstGeom prst="rect">
            <a:avLst/>
          </a:prstGeom>
        </p:spPr>
        <p:txBody>
          <a:bodyPr vert="eaVert" lIns="104287" tIns="52144" rIns="104287" bIns="52144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4432" y="302865"/>
            <a:ext cx="7036687" cy="6452932"/>
          </a:xfrm>
          <a:prstGeom prst="rect">
            <a:avLst/>
          </a:prstGeom>
        </p:spPr>
        <p:txBody>
          <a:bodyPr vert="eaVert" lIns="104287" tIns="52144" rIns="104287" bIns="52144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94121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329" y="4859832"/>
            <a:ext cx="9085342" cy="1502066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4329" y="3205459"/>
            <a:ext cx="9085342" cy="1654373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3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8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3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7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1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6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0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4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012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4432" y="1764666"/>
            <a:ext cx="4720815" cy="49911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33391" y="1764666"/>
            <a:ext cx="4720815" cy="49911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8676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432" y="1692889"/>
            <a:ext cx="4722671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4432" y="2398404"/>
            <a:ext cx="4722671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29680" y="1692889"/>
            <a:ext cx="4724526" cy="70551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29680" y="2398404"/>
            <a:ext cx="4724526" cy="435739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7695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483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080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433" y="301113"/>
            <a:ext cx="3516488" cy="128148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8960" y="301114"/>
            <a:ext cx="5975246" cy="645468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4433" y="1582597"/>
            <a:ext cx="3516488" cy="5173200"/>
          </a:xfrm>
        </p:spPr>
        <p:txBody>
          <a:bodyPr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3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048" y="5293995"/>
            <a:ext cx="6413183" cy="62498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048" y="675755"/>
            <a:ext cx="6413183" cy="4537710"/>
          </a:xfrm>
        </p:spPr>
        <p:txBody>
          <a:bodyPr/>
          <a:lstStyle>
            <a:lvl1pPr marL="0" indent="0">
              <a:buNone/>
              <a:defRPr sz="3600"/>
            </a:lvl1pPr>
            <a:lvl2pPr marL="521437" indent="0">
              <a:buNone/>
              <a:defRPr sz="3200"/>
            </a:lvl2pPr>
            <a:lvl3pPr marL="1042873" indent="0">
              <a:buNone/>
              <a:defRPr sz="2700"/>
            </a:lvl3pPr>
            <a:lvl4pPr marL="1564310" indent="0">
              <a:buNone/>
              <a:defRPr sz="2300"/>
            </a:lvl4pPr>
            <a:lvl5pPr marL="2085746" indent="0">
              <a:buNone/>
              <a:defRPr sz="2300"/>
            </a:lvl5pPr>
            <a:lvl6pPr marL="2607183" indent="0">
              <a:buNone/>
              <a:defRPr sz="2300"/>
            </a:lvl6pPr>
            <a:lvl7pPr marL="3128620" indent="0">
              <a:buNone/>
              <a:defRPr sz="2300"/>
            </a:lvl7pPr>
            <a:lvl8pPr marL="3650056" indent="0">
              <a:buNone/>
              <a:defRPr sz="2300"/>
            </a:lvl8pPr>
            <a:lvl9pPr marL="4171493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048" y="5918981"/>
            <a:ext cx="6413183" cy="887584"/>
          </a:xfrm>
        </p:spPr>
        <p:txBody>
          <a:bodyPr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92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432" y="1764666"/>
            <a:ext cx="9619774" cy="4991131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4432" y="7009642"/>
            <a:ext cx="2494016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25DA2-3959-4B89-BFD9-AF5E34468796}" type="datetimeFigureOut">
              <a:rPr lang="fr-FR" smtClean="0"/>
              <a:pPr/>
              <a:t>10/09/2012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651952" y="7009642"/>
            <a:ext cx="3384735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660190" y="7009642"/>
            <a:ext cx="2494016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3FFF6-1512-443B-8397-E216686A6B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735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2873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77" indent="-391077" algn="l" defTabSz="104287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334" indent="-325898" algn="l" defTabSz="1042873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92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028" indent="-260718" algn="l" defTabSz="1042873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1042873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1B110B"/>
            </a:gs>
            <a:gs pos="100000">
              <a:srgbClr val="291B1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8"/>
          <p:cNvSpPr>
            <a:spLocks noChangeShapeType="1"/>
          </p:cNvSpPr>
          <p:nvPr userDrawn="1"/>
        </p:nvSpPr>
        <p:spPr bwMode="auto">
          <a:xfrm flipV="1">
            <a:off x="0" y="1300741"/>
            <a:ext cx="10688638" cy="0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4287" tIns="52144" rIns="104287" bIns="52144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5" name="Line 5"/>
          <p:cNvSpPr>
            <a:spLocks noChangeShapeType="1"/>
          </p:cNvSpPr>
          <p:nvPr userDrawn="1"/>
        </p:nvSpPr>
        <p:spPr bwMode="auto">
          <a:xfrm>
            <a:off x="3997105" y="0"/>
            <a:ext cx="0" cy="1241218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4287" tIns="52144" rIns="104287" bIns="52144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6" name="Picture 5" descr="LOGOHR-rectangle30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089" y="0"/>
            <a:ext cx="1942882" cy="1302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3" descr="LOGOHR-Power-HD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9" y="362388"/>
            <a:ext cx="1935461" cy="56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9355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Century Gothic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Century Gothic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Century Gothic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Century Gothic" pitchFamily="34" charset="0"/>
        </a:defRPr>
      </a:lvl5pPr>
      <a:lvl6pPr marL="521437" algn="ct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Century Gothic" pitchFamily="34" charset="0"/>
        </a:defRPr>
      </a:lvl6pPr>
      <a:lvl7pPr marL="1042873" algn="ct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Century Gothic" pitchFamily="34" charset="0"/>
        </a:defRPr>
      </a:lvl7pPr>
      <a:lvl8pPr marL="1564310" algn="ct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Century Gothic" pitchFamily="34" charset="0"/>
        </a:defRPr>
      </a:lvl8pPr>
      <a:lvl9pPr marL="2085746" algn="ct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Century Gothic" pitchFamily="34" charset="0"/>
        </a:defRPr>
      </a:lvl9pPr>
    </p:titleStyle>
    <p:bodyStyle>
      <a:lvl1pPr marL="391077" indent="-391077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600">
          <a:solidFill>
            <a:schemeClr val="bg1"/>
          </a:solidFill>
          <a:latin typeface="+mn-lt"/>
          <a:ea typeface="+mn-ea"/>
          <a:cs typeface="+mn-cs"/>
        </a:defRPr>
      </a:lvl1pPr>
      <a:lvl2pPr marL="847334" indent="-325898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3200">
          <a:solidFill>
            <a:schemeClr val="bg1"/>
          </a:solidFill>
          <a:latin typeface="+mn-lt"/>
        </a:defRPr>
      </a:lvl2pPr>
      <a:lvl3pPr marL="1303592" indent="-260718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700">
          <a:solidFill>
            <a:schemeClr val="bg1"/>
          </a:solidFill>
          <a:latin typeface="+mn-lt"/>
        </a:defRPr>
      </a:lvl3pPr>
      <a:lvl4pPr marL="1825028" indent="-260718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300">
          <a:solidFill>
            <a:schemeClr val="bg1"/>
          </a:solidFill>
          <a:latin typeface="+mn-lt"/>
        </a:defRPr>
      </a:lvl4pPr>
      <a:lvl5pPr marL="2344655" indent="-258908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300">
          <a:solidFill>
            <a:schemeClr val="bg1"/>
          </a:solidFill>
          <a:latin typeface="+mn-lt"/>
        </a:defRPr>
      </a:lvl5pPr>
      <a:lvl6pPr marL="2866091" indent="-258908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300">
          <a:solidFill>
            <a:schemeClr val="bg1"/>
          </a:solidFill>
          <a:latin typeface="+mn-lt"/>
        </a:defRPr>
      </a:lvl6pPr>
      <a:lvl7pPr marL="3387528" indent="-258908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300">
          <a:solidFill>
            <a:schemeClr val="bg1"/>
          </a:solidFill>
          <a:latin typeface="+mn-lt"/>
        </a:defRPr>
      </a:lvl7pPr>
      <a:lvl8pPr marL="3908965" indent="-258908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300">
          <a:solidFill>
            <a:schemeClr val="bg1"/>
          </a:solidFill>
          <a:latin typeface="+mn-lt"/>
        </a:defRPr>
      </a:lvl8pPr>
      <a:lvl9pPr marL="4430401" indent="-258908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300">
          <a:solidFill>
            <a:schemeClr val="bg1"/>
          </a:solidFill>
          <a:latin typeface="+mn-lt"/>
        </a:defRPr>
      </a:lvl9pPr>
    </p:bodyStyle>
    <p:otherStyle>
      <a:defPPr>
        <a:defRPr lang="fr-FR"/>
      </a:defPPr>
      <a:lvl1pPr marL="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88638" cy="756285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89447" y="366846"/>
            <a:ext cx="9947841" cy="6829159"/>
          </a:xfrm>
          <a:prstGeom prst="rect">
            <a:avLst/>
          </a:prstGeom>
          <a:solidFill>
            <a:schemeClr val="bg1"/>
          </a:solidFill>
          <a:ln w="114300" cmpd="tri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4287" tIns="52144" rIns="104287" bIns="52144" rtlCol="0" anchor="ctr"/>
          <a:lstStyle/>
          <a:p>
            <a:pPr algn="ctr"/>
            <a:endParaRPr lang="fr-FR"/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4" cstate="print">
            <a:alphaModFix am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340" y="3002126"/>
            <a:ext cx="3654340" cy="2778966"/>
          </a:xfrm>
          <a:prstGeom prst="rect">
            <a:avLst/>
          </a:prstGeom>
        </p:spPr>
      </p:pic>
      <p:sp>
        <p:nvSpPr>
          <p:cNvPr id="28" name="Text Box 53"/>
          <p:cNvSpPr txBox="1">
            <a:spLocks noChangeArrowheads="1"/>
          </p:cNvSpPr>
          <p:nvPr/>
        </p:nvSpPr>
        <p:spPr bwMode="auto">
          <a:xfrm>
            <a:off x="451966" y="6081075"/>
            <a:ext cx="2609328" cy="814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4287" tIns="52144" rIns="104287" bIns="52144"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100" b="0" i="0" dirty="0" smtClean="0">
                <a:solidFill>
                  <a:srgbClr val="FF0000"/>
                </a:solidFill>
                <a:latin typeface="HelveticaNeueLT Std Lt" pitchFamily="18" charset="0"/>
              </a:rPr>
              <a:t>PARIS</a:t>
            </a:r>
            <a:r>
              <a:rPr lang="fr-FR" sz="1100" b="0" i="0" dirty="0" smtClean="0">
                <a:solidFill>
                  <a:srgbClr val="291B11"/>
                </a:solidFill>
                <a:latin typeface="HelveticaNeueLT Std Lt" pitchFamily="18" charset="0"/>
              </a:rPr>
              <a:t>                                                     </a:t>
            </a:r>
            <a:r>
              <a:rPr lang="fr-FR" sz="1100" b="0" i="0" dirty="0" smtClean="0">
                <a:solidFill>
                  <a:srgbClr val="291B11"/>
                </a:solidFill>
                <a:latin typeface="HelveticaNeueLT Std Lt" pitchFamily="18" charset="0"/>
              </a:rPr>
              <a:t> </a:t>
            </a:r>
            <a:r>
              <a:rPr lang="fr-FR" sz="1200" b="0" i="0" dirty="0" smtClean="0">
                <a:solidFill>
                  <a:srgbClr val="291B11"/>
                </a:solidFill>
                <a:latin typeface="HelveticaNeueLT Com 35 Th" pitchFamily="18" charset="0"/>
              </a:rPr>
              <a:t>on</a:t>
            </a:r>
            <a:r>
              <a:rPr lang="fr-FR" sz="1600" b="0" i="0" dirty="0" smtClean="0">
                <a:solidFill>
                  <a:srgbClr val="291B11"/>
                </a:solidFill>
                <a:latin typeface="HelveticaNeueLT Com 35 Th" pitchFamily="18" charset="0"/>
              </a:rPr>
              <a:t> </a:t>
            </a:r>
            <a:r>
              <a:rPr lang="fr-FR" sz="1100" b="0" i="0" dirty="0" smtClean="0">
                <a:solidFill>
                  <a:srgbClr val="FF0000"/>
                </a:solidFill>
                <a:latin typeface="HelveticaNeueLT Std Lt" pitchFamily="18" charset="0"/>
              </a:rPr>
              <a:t>10 JANUARY 2011</a:t>
            </a:r>
          </a:p>
        </p:txBody>
      </p:sp>
      <p:sp>
        <p:nvSpPr>
          <p:cNvPr id="29" name="Text Box 53"/>
          <p:cNvSpPr txBox="1">
            <a:spLocks noChangeArrowheads="1"/>
          </p:cNvSpPr>
          <p:nvPr/>
        </p:nvSpPr>
        <p:spPr bwMode="auto">
          <a:xfrm>
            <a:off x="451966" y="6875163"/>
            <a:ext cx="1432574" cy="259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sz="1000" b="0" i="0" dirty="0" smtClean="0">
                <a:solidFill>
                  <a:srgbClr val="291B11"/>
                </a:solidFill>
                <a:latin typeface="HelveticaNeueLT Com 35 Th" pitchFamily="18" charset="0"/>
              </a:rPr>
              <a:t>N°010106107863</a:t>
            </a:r>
          </a:p>
        </p:txBody>
      </p:sp>
      <p:sp>
        <p:nvSpPr>
          <p:cNvPr id="32" name="Text Box 53"/>
          <p:cNvSpPr txBox="1">
            <a:spLocks noChangeArrowheads="1"/>
          </p:cNvSpPr>
          <p:nvPr/>
        </p:nvSpPr>
        <p:spPr bwMode="auto">
          <a:xfrm>
            <a:off x="8263181" y="5790626"/>
            <a:ext cx="2208199" cy="4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4287" tIns="52144" rIns="104287" bIns="521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sz="1000" b="0" i="0" dirty="0" smtClean="0">
                <a:solidFill>
                  <a:srgbClr val="291B11"/>
                </a:solidFill>
                <a:latin typeface="HelveticaNeueLT Std" pitchFamily="18" charset="0"/>
              </a:rPr>
              <a:t>OFFICIAL DIPLOMA  </a:t>
            </a:r>
          </a:p>
          <a:p>
            <a:pPr algn="ctr">
              <a:spcBef>
                <a:spcPct val="50000"/>
              </a:spcBef>
            </a:pPr>
            <a:r>
              <a:rPr lang="fr-FR" sz="1000" b="0" i="0" dirty="0" smtClean="0">
                <a:solidFill>
                  <a:srgbClr val="291B11"/>
                </a:solidFill>
                <a:latin typeface="HelveticaNeueLT Std" pitchFamily="18" charset="0"/>
              </a:rPr>
              <a:t>FROM LACLINIC-MONTREUX: </a:t>
            </a:r>
          </a:p>
        </p:txBody>
      </p:sp>
      <p:sp>
        <p:nvSpPr>
          <p:cNvPr id="33" name="Text Box 53"/>
          <p:cNvSpPr txBox="1">
            <a:spLocks noChangeArrowheads="1"/>
          </p:cNvSpPr>
          <p:nvPr/>
        </p:nvSpPr>
        <p:spPr bwMode="auto">
          <a:xfrm>
            <a:off x="5120788" y="6702702"/>
            <a:ext cx="3950640" cy="408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4287" tIns="52144" rIns="104287" bIns="521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fr-FR" sz="1100" b="0" i="0" dirty="0" smtClean="0">
                <a:solidFill>
                  <a:srgbClr val="FF0000"/>
                </a:solidFill>
                <a:latin typeface="Helvetica Neue" pitchFamily="18" charset="0"/>
              </a:rPr>
              <a:t>NAME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fr-FR" sz="1000" b="0" i="0" dirty="0" smtClean="0">
                <a:solidFill>
                  <a:srgbClr val="000000"/>
                </a:solidFill>
                <a:latin typeface="Helvetica Neue" pitchFamily="18" charset="0"/>
              </a:rPr>
              <a:t>International Training </a:t>
            </a:r>
            <a:r>
              <a:rPr lang="fr-FR" sz="1000" b="0" i="0" dirty="0" err="1" smtClean="0">
                <a:solidFill>
                  <a:srgbClr val="000000"/>
                </a:solidFill>
                <a:latin typeface="Helvetica Neue" pitchFamily="18" charset="0"/>
              </a:rPr>
              <a:t>Director</a:t>
            </a:r>
            <a:r>
              <a:rPr lang="fr-FR" sz="1000" b="0" i="0" dirty="0" smtClean="0">
                <a:solidFill>
                  <a:srgbClr val="000000"/>
                </a:solidFill>
                <a:latin typeface="Helvetica Neue" pitchFamily="18" charset="0"/>
              </a:rPr>
              <a:t> Helena Rubinstein </a:t>
            </a:r>
            <a:r>
              <a:rPr lang="fr-FR" sz="1000" b="0" i="0" dirty="0" smtClean="0">
                <a:solidFill>
                  <a:srgbClr val="FF0000"/>
                </a:solidFill>
                <a:latin typeface="Helvetica Neue" pitchFamily="18" charset="0"/>
              </a:rPr>
              <a:t>COUNTRY 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5696" y="525663"/>
            <a:ext cx="707311" cy="693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56795" y="525664"/>
            <a:ext cx="716059" cy="69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53"/>
          <p:cNvSpPr txBox="1">
            <a:spLocks noChangeArrowheads="1"/>
          </p:cNvSpPr>
          <p:nvPr/>
        </p:nvSpPr>
        <p:spPr bwMode="auto">
          <a:xfrm>
            <a:off x="789707" y="3596640"/>
            <a:ext cx="8922217" cy="936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4287" tIns="52144" rIns="104287" bIns="521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sz="2100" b="0" i="0" dirty="0" smtClean="0">
                <a:solidFill>
                  <a:srgbClr val="291B11"/>
                </a:solidFill>
                <a:latin typeface="HelveticaNeueLT Std" pitchFamily="18" charset="0"/>
              </a:rPr>
              <a:t>This diploma is awarded to  </a:t>
            </a:r>
          </a:p>
          <a:p>
            <a:pPr algn="ctr">
              <a:spcBef>
                <a:spcPct val="50000"/>
              </a:spcBef>
            </a:pPr>
            <a:r>
              <a:rPr lang="fr-FR" sz="2100" b="0" i="0" dirty="0" err="1" smtClean="0">
                <a:solidFill>
                  <a:srgbClr val="FF0000"/>
                </a:solidFill>
                <a:latin typeface="HelveticaNeueLT Std Lt" pitchFamily="18" charset="0"/>
              </a:rPr>
              <a:t>BA’s</a:t>
            </a:r>
            <a:r>
              <a:rPr lang="fr-FR" sz="2100" b="0" i="0" dirty="0" smtClean="0">
                <a:solidFill>
                  <a:srgbClr val="FF0000"/>
                </a:solidFill>
                <a:latin typeface="HelveticaNeueLT Std Lt" pitchFamily="18" charset="0"/>
              </a:rPr>
              <a:t> NAME</a:t>
            </a:r>
          </a:p>
        </p:txBody>
      </p:sp>
      <p:pic>
        <p:nvPicPr>
          <p:cNvPr id="2" name="Image 1" descr="Logo LACLINIC Noir.eps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17" y="6308942"/>
            <a:ext cx="821492" cy="76791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99917" y="488413"/>
            <a:ext cx="9125987" cy="2382853"/>
          </a:xfrm>
          <a:prstGeom prst="rect">
            <a:avLst/>
          </a:prstGeom>
          <a:noFill/>
        </p:spPr>
        <p:txBody>
          <a:bodyPr wrap="square" lIns="104287" tIns="52144" rIns="104287" bIns="52144" rtlCol="0">
            <a:spAutoFit/>
          </a:bodyPr>
          <a:lstStyle/>
          <a:p>
            <a:pPr lvl="0" algn="ctr"/>
            <a:r>
              <a:rPr lang="fr-FR" sz="3200" b="0" i="0" dirty="0" smtClean="0">
                <a:solidFill>
                  <a:srgbClr val="3F2615"/>
                </a:solidFill>
                <a:latin typeface="HelveticaNeueLT Std Lt" pitchFamily="18" charset="0"/>
              </a:rPr>
              <a:t>DIPLOMA</a:t>
            </a:r>
          </a:p>
          <a:p>
            <a:pPr lvl="0" algn="ctr"/>
            <a:r>
              <a:rPr lang="fr-FR" sz="4400" b="0" i="0" dirty="0" smtClean="0">
                <a:solidFill>
                  <a:srgbClr val="3F2615"/>
                </a:solidFill>
                <a:latin typeface="HelveticaNeueLT Std Lt" pitchFamily="18" charset="0"/>
              </a:rPr>
              <a:t>INSTANT COSMETIC INTERVENTIONS</a:t>
            </a:r>
          </a:p>
          <a:p>
            <a:pPr lvl="0" algn="ctr"/>
            <a:r>
              <a:rPr lang="fr-FR" sz="2800" b="0" i="0" dirty="0" smtClean="0">
                <a:solidFill>
                  <a:srgbClr val="3F2615"/>
                </a:solidFill>
                <a:latin typeface="HelveticaNeueLT Std Lt" pitchFamily="18" charset="0"/>
              </a:rPr>
              <a:t>Re-PLASTY</a:t>
            </a:r>
          </a:p>
        </p:txBody>
      </p:sp>
      <p:sp>
        <p:nvSpPr>
          <p:cNvPr id="16" name="Text Box 53"/>
          <p:cNvSpPr txBox="1">
            <a:spLocks noChangeArrowheads="1"/>
          </p:cNvSpPr>
          <p:nvPr/>
        </p:nvSpPr>
        <p:spPr bwMode="auto">
          <a:xfrm>
            <a:off x="1913881" y="6702702"/>
            <a:ext cx="3521748" cy="408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4287" tIns="52144" rIns="104287" bIns="521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fr-FR" sz="1100" b="0" i="0" dirty="0" smtClean="0">
                <a:solidFill>
                  <a:srgbClr val="FF0000"/>
                </a:solidFill>
                <a:latin typeface="Helvetica Neue" pitchFamily="18" charset="0"/>
              </a:rPr>
              <a:t>NAME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GB" sz="1000" dirty="0"/>
              <a:t>Vice-President &amp; General Manager </a:t>
            </a:r>
            <a:r>
              <a:rPr lang="en-GB" sz="1000" dirty="0" err="1"/>
              <a:t>L</a:t>
            </a:r>
            <a:r>
              <a:rPr lang="en-GB" sz="1000" dirty="0" err="1" smtClean="0"/>
              <a:t>’Oréal</a:t>
            </a:r>
            <a:r>
              <a:rPr lang="en-GB" sz="1000" dirty="0" smtClean="0"/>
              <a:t>  </a:t>
            </a:r>
            <a:r>
              <a:rPr lang="en-GB" sz="1000" dirty="0">
                <a:solidFill>
                  <a:srgbClr val="FF0000"/>
                </a:solidFill>
              </a:rPr>
              <a:t>COUNTRY</a:t>
            </a:r>
            <a:endParaRPr lang="fr-FR" sz="1000" dirty="0">
              <a:solidFill>
                <a:srgbClr val="FF0000"/>
              </a:solidFill>
              <a:latin typeface="Helvetica Neue"/>
              <a:ea typeface="ＭＳ Ｐゴシック" pitchFamily="34" charset="-128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78761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Thème Office">
  <a:themeElements>
    <a:clrScheme name="3_Thème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Thème Offic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37</Words>
  <Application>Microsoft Office PowerPoint</Application>
  <PresentationFormat>Personnalisé</PresentationFormat>
  <Paragraphs>14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Thème Office</vt:lpstr>
      <vt:lpstr>3_Thème Office</vt:lpstr>
      <vt:lpstr>Présentation PowerPoint</vt:lpstr>
    </vt:vector>
  </TitlesOfParts>
  <Company>L'Oréal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PLOUVIER Camille</dc:creator>
  <cp:lastModifiedBy>IMBERT Claire</cp:lastModifiedBy>
  <cp:revision>50</cp:revision>
  <cp:lastPrinted>2012-08-17T09:12:08Z</cp:lastPrinted>
  <dcterms:created xsi:type="dcterms:W3CDTF">2012-02-07T13:11:15Z</dcterms:created>
  <dcterms:modified xsi:type="dcterms:W3CDTF">2012-09-10T09:09:34Z</dcterms:modified>
</cp:coreProperties>
</file>