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Default ContentType="image/jpeg" Extension="jpg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8" d="100"/>
          <a:sy n="88" d="100"/>
        </p:scale>
        <p:origin x="-102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3C0FA-B1FC-44F1-8604-D2AC6C81EBDA}" type="datetimeFigureOut">
              <a:rPr lang="fr-FR" smtClean="0"/>
              <a:t>11/02/2013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041E7-0CFE-4C80-A34D-F329EDBF1166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412"/>
          <a:stretch/>
        </p:blipFill>
        <p:spPr>
          <a:xfrm>
            <a:off x="-1" y="-16697"/>
            <a:ext cx="1587902" cy="1196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551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3C0FA-B1FC-44F1-8604-D2AC6C81EBDA}" type="datetimeFigureOut">
              <a:rPr lang="fr-FR" smtClean="0"/>
              <a:t>11/02/2013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041E7-0CFE-4C80-A34D-F329EDBF11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0562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3C0FA-B1FC-44F1-8604-D2AC6C81EBDA}" type="datetimeFigureOut">
              <a:rPr lang="fr-FR" smtClean="0"/>
              <a:t>11/02/2013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041E7-0CFE-4C80-A34D-F329EDBF11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7668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3C0FA-B1FC-44F1-8604-D2AC6C81EBDA}" type="datetimeFigureOut">
              <a:rPr lang="fr-FR" smtClean="0"/>
              <a:t>11/02/2013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041E7-0CFE-4C80-A34D-F329EDBF11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8675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3C0FA-B1FC-44F1-8604-D2AC6C81EBDA}" type="datetimeFigureOut">
              <a:rPr lang="fr-FR" smtClean="0"/>
              <a:t>11/02/2013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041E7-0CFE-4C80-A34D-F329EDBF11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1024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3C0FA-B1FC-44F1-8604-D2AC6C81EBDA}" type="datetimeFigureOut">
              <a:rPr lang="fr-FR" smtClean="0"/>
              <a:t>11/02/2013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041E7-0CFE-4C80-A34D-F329EDBF11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8342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3C0FA-B1FC-44F1-8604-D2AC6C81EBDA}" type="datetimeFigureOut">
              <a:rPr lang="fr-FR" smtClean="0"/>
              <a:t>11/02/2013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041E7-0CFE-4C80-A34D-F329EDBF11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4854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3C0FA-B1FC-44F1-8604-D2AC6C81EBDA}" type="datetimeFigureOut">
              <a:rPr lang="fr-FR" smtClean="0"/>
              <a:t>11/02/2013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041E7-0CFE-4C80-A34D-F329EDBF11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3627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3C0FA-B1FC-44F1-8604-D2AC6C81EBDA}" type="datetimeFigureOut">
              <a:rPr lang="fr-FR" smtClean="0"/>
              <a:t>11/02/2013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041E7-0CFE-4C80-A34D-F329EDBF11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7386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3C0FA-B1FC-44F1-8604-D2AC6C81EBDA}" type="datetimeFigureOut">
              <a:rPr lang="fr-FR" smtClean="0"/>
              <a:t>11/02/2013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041E7-0CFE-4C80-A34D-F329EDBF11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5524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3C0FA-B1FC-44F1-8604-D2AC6C81EBDA}" type="datetimeFigureOut">
              <a:rPr lang="fr-FR" smtClean="0"/>
              <a:t>11/02/2013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041E7-0CFE-4C80-A34D-F329EDBF11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1295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3C0FA-B1FC-44F1-8604-D2AC6C81EBDA}" type="datetimeFigureOut">
              <a:rPr lang="fr-FR" smtClean="0"/>
              <a:t>11/02/2013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6041E7-0CFE-4C80-A34D-F329EDBF1166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Line 8"/>
          <p:cNvSpPr>
            <a:spLocks noChangeShapeType="1"/>
          </p:cNvSpPr>
          <p:nvPr userDrawn="1"/>
        </p:nvSpPr>
        <p:spPr bwMode="auto">
          <a:xfrm flipV="1">
            <a:off x="-1" y="1179513"/>
            <a:ext cx="9144000" cy="0"/>
          </a:xfrm>
          <a:prstGeom prst="line">
            <a:avLst/>
          </a:prstGeom>
          <a:noFill/>
          <a:ln w="9525">
            <a:solidFill>
              <a:srgbClr val="58474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9" name="Line 3"/>
          <p:cNvSpPr>
            <a:spLocks noChangeShapeType="1"/>
          </p:cNvSpPr>
          <p:nvPr userDrawn="1"/>
        </p:nvSpPr>
        <p:spPr bwMode="auto">
          <a:xfrm>
            <a:off x="3419475" y="0"/>
            <a:ext cx="0" cy="1179512"/>
          </a:xfrm>
          <a:prstGeom prst="line">
            <a:avLst/>
          </a:prstGeom>
          <a:noFill/>
          <a:ln w="9525">
            <a:solidFill>
              <a:srgbClr val="58474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dirty="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065"/>
          <a:stretch/>
        </p:blipFill>
        <p:spPr>
          <a:xfrm>
            <a:off x="1864271" y="5155"/>
            <a:ext cx="1267594" cy="1169596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412"/>
          <a:stretch/>
        </p:blipFill>
        <p:spPr>
          <a:xfrm>
            <a:off x="-1" y="-16697"/>
            <a:ext cx="1587902" cy="1196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475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878904" y="44624"/>
            <a:ext cx="82296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sz="1600" dirty="0" smtClean="0">
                <a:solidFill>
                  <a:schemeClr val="bg1"/>
                </a:solidFill>
                <a:latin typeface="Century Gothic" pitchFamily="34" charset="0"/>
              </a:rPr>
              <a:t>PRINT INSTRUCTIONS FOR </a:t>
            </a:r>
          </a:p>
          <a:p>
            <a:pPr algn="r"/>
            <a:r>
              <a:rPr lang="fr-FR" sz="1600" dirty="0" smtClean="0">
                <a:solidFill>
                  <a:schemeClr val="bg1"/>
                </a:solidFill>
                <a:latin typeface="Century Gothic" pitchFamily="34" charset="0"/>
              </a:rPr>
              <a:t>THE HR COMPLEXION ADVICE CARD</a:t>
            </a:r>
            <a:endParaRPr lang="fr-FR" sz="16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169863" y="1423988"/>
            <a:ext cx="9082087" cy="4525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  <a:defRPr/>
            </a:pPr>
            <a:r>
              <a:rPr lang="en-US" sz="1600" smtClean="0">
                <a:solidFill>
                  <a:schemeClr val="bg1"/>
                </a:solidFill>
                <a:latin typeface="Century Gothic" pitchFamily="34" charset="0"/>
              </a:rPr>
              <a:t>The attached « cromalin » (color proof) is the print reference of the total file.</a:t>
            </a:r>
          </a:p>
          <a:p>
            <a:pPr>
              <a:buFontTx/>
              <a:buNone/>
              <a:defRPr/>
            </a:pPr>
            <a:r>
              <a:rPr lang="en-US" sz="1600" smtClean="0">
                <a:solidFill>
                  <a:schemeClr val="bg1"/>
                </a:solidFill>
                <a:latin typeface="Century Gothic" pitchFamily="34" charset="0"/>
              </a:rPr>
              <a:t>It represents the best printing representation of the « beige » color chart.</a:t>
            </a:r>
          </a:p>
          <a:p>
            <a:pPr>
              <a:buFontTx/>
              <a:buNone/>
              <a:defRPr/>
            </a:pPr>
            <a:r>
              <a:rPr lang="en-US" sz="1600" smtClean="0">
                <a:solidFill>
                  <a:schemeClr val="bg1"/>
                </a:solidFill>
                <a:latin typeface="Century Gothic" pitchFamily="34" charset="0"/>
              </a:rPr>
              <a:t>We ask you to follow the printing details to transmit to your local supplier</a:t>
            </a:r>
            <a:r>
              <a:rPr lang="en-US" sz="1600" smtClean="0">
                <a:latin typeface="Century Gothic" pitchFamily="34" charset="0"/>
              </a:rPr>
              <a:t> </a:t>
            </a:r>
          </a:p>
          <a:p>
            <a:pPr>
              <a:buFontTx/>
              <a:buNone/>
              <a:defRPr/>
            </a:pPr>
            <a:r>
              <a:rPr lang="en-US" sz="1600" smtClean="0">
                <a:solidFill>
                  <a:schemeClr val="bg1"/>
                </a:solidFill>
                <a:latin typeface="Century Gothic" pitchFamily="34" charset="0"/>
              </a:rPr>
              <a:t>to insure that the color chart will be perfectly respected.</a:t>
            </a:r>
          </a:p>
          <a:p>
            <a:pPr marL="0" indent="0">
              <a:buFontTx/>
              <a:buNone/>
              <a:defRPr/>
            </a:pPr>
            <a:endParaRPr lang="en-US" sz="1600" smtClean="0">
              <a:solidFill>
                <a:schemeClr val="bg1"/>
              </a:solidFill>
              <a:latin typeface="Century Gothic" pitchFamily="34" charset="0"/>
            </a:endParaRPr>
          </a:p>
          <a:p>
            <a:pPr>
              <a:buFontTx/>
              <a:buNone/>
              <a:defRPr/>
            </a:pPr>
            <a:r>
              <a:rPr lang="en-US" sz="1600" smtClean="0">
                <a:solidFill>
                  <a:schemeClr val="bg1"/>
                </a:solidFill>
                <a:latin typeface="Century Gothic" pitchFamily="34" charset="0"/>
              </a:rPr>
              <a:t>FROM HD file : </a:t>
            </a:r>
          </a:p>
          <a:p>
            <a:pPr>
              <a:defRPr/>
            </a:pPr>
            <a:r>
              <a:rPr lang="en-US" sz="1600" smtClean="0">
                <a:solidFill>
                  <a:schemeClr val="bg1"/>
                </a:solidFill>
                <a:latin typeface="Century Gothic" pitchFamily="34" charset="0"/>
              </a:rPr>
              <a:t>Flat Format 180X100 mm</a:t>
            </a:r>
          </a:p>
          <a:p>
            <a:pPr>
              <a:defRPr/>
            </a:pPr>
            <a:r>
              <a:rPr lang="en-US" sz="1600" smtClean="0">
                <a:solidFill>
                  <a:schemeClr val="bg1"/>
                </a:solidFill>
                <a:latin typeface="Century Gothic" pitchFamily="34" charset="0"/>
              </a:rPr>
              <a:t>Print : Quadri front only OFFSET</a:t>
            </a:r>
          </a:p>
          <a:p>
            <a:pPr>
              <a:defRPr/>
            </a:pPr>
            <a:r>
              <a:rPr lang="en-US" sz="1600" smtClean="0">
                <a:solidFill>
                  <a:schemeClr val="bg1"/>
                </a:solidFill>
                <a:latin typeface="Century Gothic" pitchFamily="34" charset="0"/>
              </a:rPr>
              <a:t>Finish : Shiny coating front only</a:t>
            </a:r>
          </a:p>
          <a:p>
            <a:pPr>
              <a:defRPr/>
            </a:pPr>
            <a:r>
              <a:rPr lang="en-US" sz="1600" smtClean="0">
                <a:solidFill>
                  <a:schemeClr val="bg1"/>
                </a:solidFill>
                <a:latin typeface="Century Gothic" pitchFamily="34" charset="0"/>
              </a:rPr>
              <a:t>Paper quality : Shiny</a:t>
            </a:r>
          </a:p>
          <a:p>
            <a:pPr>
              <a:defRPr/>
            </a:pPr>
            <a:r>
              <a:rPr lang="en-US" sz="1600" smtClean="0">
                <a:solidFill>
                  <a:schemeClr val="bg1"/>
                </a:solidFill>
                <a:latin typeface="Century Gothic" pitchFamily="34" charset="0"/>
              </a:rPr>
              <a:t>Posted paper front and back on a cardboard 15/10 white side </a:t>
            </a:r>
          </a:p>
          <a:p>
            <a:pPr marL="0" indent="0">
              <a:buFontTx/>
              <a:buNone/>
              <a:defRPr/>
            </a:pPr>
            <a:r>
              <a:rPr lang="en-US" sz="1600" smtClean="0">
                <a:solidFill>
                  <a:schemeClr val="bg1"/>
                </a:solidFill>
                <a:latin typeface="Century Gothic" pitchFamily="34" charset="0"/>
              </a:rPr>
              <a:t>      (15/10 = thickness 1.5 mm)</a:t>
            </a:r>
          </a:p>
          <a:p>
            <a:pPr>
              <a:defRPr/>
            </a:pPr>
            <a:r>
              <a:rPr lang="en-US" sz="1600" smtClean="0">
                <a:solidFill>
                  <a:schemeClr val="bg1"/>
                </a:solidFill>
                <a:latin typeface="Century Gothic" pitchFamily="34" charset="0"/>
              </a:rPr>
              <a:t>On the color chart cardboard, cut 9 windows 20mmX10mm to enable view </a:t>
            </a:r>
          </a:p>
          <a:p>
            <a:pPr marL="0" indent="0">
              <a:buFontTx/>
              <a:buNone/>
              <a:defRPr/>
            </a:pPr>
            <a:r>
              <a:rPr lang="en-US" sz="1600" smtClean="0">
                <a:solidFill>
                  <a:schemeClr val="bg1"/>
                </a:solidFill>
                <a:latin typeface="Century Gothic" pitchFamily="34" charset="0"/>
              </a:rPr>
              <a:t>       on the customer’s skin.</a:t>
            </a:r>
          </a:p>
          <a:p>
            <a:pPr>
              <a:defRPr/>
            </a:pPr>
            <a:r>
              <a:rPr lang="en-US" sz="1600" smtClean="0">
                <a:solidFill>
                  <a:schemeClr val="bg1"/>
                </a:solidFill>
                <a:latin typeface="Century Gothic" pitchFamily="34" charset="0"/>
              </a:rPr>
              <a:t>Gathering with a metallic ring</a:t>
            </a:r>
          </a:p>
          <a:p>
            <a:pPr>
              <a:buFontTx/>
              <a:buNone/>
              <a:defRPr/>
            </a:pPr>
            <a:endParaRPr lang="en-US" sz="1600" smtClean="0">
              <a:solidFill>
                <a:schemeClr val="bg1"/>
              </a:solidFill>
              <a:latin typeface="Century Gothic" pitchFamily="34" charset="0"/>
            </a:endParaRPr>
          </a:p>
          <a:p>
            <a:pPr>
              <a:defRPr/>
            </a:pPr>
            <a:endParaRPr lang="en-US" sz="1600" smtClean="0">
              <a:solidFill>
                <a:schemeClr val="bg1"/>
              </a:solidFill>
              <a:latin typeface="Century Gothic" pitchFamily="34" charset="0"/>
            </a:endParaRPr>
          </a:p>
          <a:p>
            <a:pPr>
              <a:defRPr/>
            </a:pPr>
            <a:endParaRPr lang="en-US" sz="1600">
              <a:solidFill>
                <a:schemeClr val="bg1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25920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11</Words>
  <Application>Microsoft Office PowerPoint</Application>
  <PresentationFormat>Affichage à l'écran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L'Oréal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PEIRELLO HERVE Stephanie</dc:creator>
  <cp:lastModifiedBy>PEIRELLO HERVE Stephanie</cp:lastModifiedBy>
  <cp:revision>3</cp:revision>
  <dcterms:created xsi:type="dcterms:W3CDTF">2013-02-11T16:02:34Z</dcterms:created>
  <dcterms:modified xsi:type="dcterms:W3CDTF">2013-02-11T16:14:48Z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105827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D5.0.6</vt:lpwstr>
  </property>
</Properties>
</file>